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59E5A2-065C-4B20-B1F9-DBACC311B95E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AA35BE-3BEB-4465-8DB7-CF59661DB9D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94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FFEBE67-007B-4969-A60B-06AC711A3D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086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39780-4D28-4BE7-902A-0DD5899FEF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076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334BD1-60F1-40E2-87DB-52EA83BDD9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210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25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3645EC-902F-4718-94ED-DB54BEFD10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259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505565-E23B-467F-A131-4752463D98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733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9FBFDF-8F27-4A5A-B0E7-B7487AC209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752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44E327-D070-4787-81E6-938B45EC94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175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A5FBA8-4237-4B27-B19F-9E67E414FE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312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CF524B-C82A-4D00-B1C3-D9915B2518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947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D4D300-1A90-43E7-9CC3-D7F22C2F7B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552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Living for Jesus a life that is true,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striving to please him in all that I do;</a:t>
            </a:r>
            <a:endParaRPr lang="en-NZ" dirty="0"/>
          </a:p>
          <a:p>
            <a:r>
              <a:rPr lang="en-GB" dirty="0"/>
              <a:t>	yielding allegiance, glad hearted and free,</a:t>
            </a:r>
            <a:endParaRPr lang="en-NZ" dirty="0"/>
          </a:p>
          <a:p>
            <a:r>
              <a:rPr lang="en-GB" dirty="0"/>
              <a:t>		this is the pathway of blessing for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Jesus, Lord and Saviour,</a:t>
            </a:r>
            <a:endParaRPr lang="en-NZ" i="1" dirty="0"/>
          </a:p>
          <a:p>
            <a:r>
              <a:rPr lang="en-GB" i="1" dirty="0"/>
              <a:t>		I give myself to thee,</a:t>
            </a:r>
            <a:endParaRPr lang="en-NZ" i="1" dirty="0"/>
          </a:p>
          <a:p>
            <a:r>
              <a:rPr lang="en-GB" i="1" dirty="0"/>
              <a:t>		for thou, in thy atonement,</a:t>
            </a:r>
            <a:endParaRPr lang="en-NZ" i="1" dirty="0"/>
          </a:p>
          <a:p>
            <a:r>
              <a:rPr lang="en-GB" i="1" dirty="0"/>
              <a:t>		didst give thyself for </a:t>
            </a:r>
            <a:r>
              <a:rPr lang="en-GB" i="1" dirty="0" smtClean="0"/>
              <a:t>me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I own no other master,</a:t>
            </a:r>
            <a:endParaRPr lang="en-NZ" i="1" dirty="0"/>
          </a:p>
          <a:p>
            <a:r>
              <a:rPr lang="en-GB" i="1" dirty="0"/>
              <a:t>		my heart shall be thy throne;</a:t>
            </a:r>
            <a:endParaRPr lang="en-NZ" i="1" dirty="0"/>
          </a:p>
          <a:p>
            <a:r>
              <a:rPr lang="en-GB" i="1" dirty="0"/>
              <a:t>		my life I give, henceforth to live,</a:t>
            </a:r>
            <a:endParaRPr lang="en-NZ" i="1" dirty="0"/>
          </a:p>
          <a:p>
            <a:r>
              <a:rPr lang="en-GB" i="1" dirty="0"/>
              <a:t>		O Christ, for thee alone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Living for Jesus who died in my place,</a:t>
            </a:r>
            <a:endParaRPr lang="en-NZ" dirty="0"/>
          </a:p>
          <a:p>
            <a:r>
              <a:rPr lang="en-GB" dirty="0"/>
              <a:t>		bearing on </a:t>
            </a:r>
            <a:r>
              <a:rPr lang="en-GB" dirty="0" err="1"/>
              <a:t>Calv’ry</a:t>
            </a:r>
            <a:r>
              <a:rPr lang="en-GB" dirty="0"/>
              <a:t> my sin and disgrace;</a:t>
            </a:r>
            <a:endParaRPr lang="en-NZ" dirty="0"/>
          </a:p>
          <a:p>
            <a:r>
              <a:rPr lang="en-GB" dirty="0"/>
              <a:t>	such love constrains me to answer his call,</a:t>
            </a:r>
            <a:endParaRPr lang="en-NZ" dirty="0"/>
          </a:p>
          <a:p>
            <a:r>
              <a:rPr lang="en-GB" dirty="0"/>
              <a:t>		follow his leading and give him my 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883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Jesus, Lord and Saviour,</a:t>
            </a:r>
            <a:endParaRPr lang="en-NZ" i="1" dirty="0"/>
          </a:p>
          <a:p>
            <a:r>
              <a:rPr lang="en-GB" i="1" dirty="0"/>
              <a:t>		I give myself to thee,</a:t>
            </a:r>
            <a:endParaRPr lang="en-NZ" i="1" dirty="0"/>
          </a:p>
          <a:p>
            <a:r>
              <a:rPr lang="en-GB" i="1" dirty="0"/>
              <a:t>		for thou, in thy atonement,</a:t>
            </a:r>
            <a:endParaRPr lang="en-NZ" i="1" dirty="0"/>
          </a:p>
          <a:p>
            <a:r>
              <a:rPr lang="en-GB" i="1" dirty="0"/>
              <a:t>		didst give thyself for </a:t>
            </a:r>
            <a:r>
              <a:rPr lang="en-GB" i="1" dirty="0" smtClean="0"/>
              <a:t>me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I own no other master,</a:t>
            </a:r>
            <a:endParaRPr lang="en-NZ" i="1" dirty="0"/>
          </a:p>
          <a:p>
            <a:r>
              <a:rPr lang="en-GB" i="1" dirty="0"/>
              <a:t>		my heart shall be thy throne;</a:t>
            </a:r>
            <a:endParaRPr lang="en-NZ" i="1" dirty="0"/>
          </a:p>
          <a:p>
            <a:r>
              <a:rPr lang="en-GB" i="1" dirty="0"/>
              <a:t>		my life I give, henceforth to live,</a:t>
            </a:r>
            <a:endParaRPr lang="en-NZ" i="1" dirty="0"/>
          </a:p>
          <a:p>
            <a:r>
              <a:rPr lang="en-GB" i="1" dirty="0"/>
              <a:t>		O Christ, for thee alone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75376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Living for Jesus wherever I am,</a:t>
            </a:r>
            <a:endParaRPr lang="en-NZ" dirty="0"/>
          </a:p>
          <a:p>
            <a:r>
              <a:rPr lang="en-GB" dirty="0"/>
              <a:t>		doing each duty in his holy name;</a:t>
            </a:r>
            <a:endParaRPr lang="en-NZ" dirty="0"/>
          </a:p>
          <a:p>
            <a:r>
              <a:rPr lang="en-GB" dirty="0"/>
              <a:t>	willing to suffer affliction and loss,</a:t>
            </a:r>
            <a:endParaRPr lang="en-NZ" dirty="0"/>
          </a:p>
          <a:p>
            <a:r>
              <a:rPr lang="en-GB" dirty="0"/>
              <a:t>		deeming each trial a part of my cross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O Jesus, Lord and Saviour,</a:t>
            </a:r>
            <a:endParaRPr lang="en-NZ" i="1" dirty="0"/>
          </a:p>
          <a:p>
            <a:r>
              <a:rPr lang="en-GB" i="1" dirty="0"/>
              <a:t>		I give myself to thee,</a:t>
            </a:r>
            <a:endParaRPr lang="en-NZ" i="1" dirty="0"/>
          </a:p>
          <a:p>
            <a:r>
              <a:rPr lang="en-GB" i="1" dirty="0"/>
              <a:t>		for thou, in thy atonement,</a:t>
            </a:r>
            <a:endParaRPr lang="en-NZ" i="1" dirty="0"/>
          </a:p>
          <a:p>
            <a:r>
              <a:rPr lang="en-GB" i="1" dirty="0"/>
              <a:t>		didst give thyself for </a:t>
            </a:r>
            <a:r>
              <a:rPr lang="en-GB" i="1" dirty="0" smtClean="0"/>
              <a:t>me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I own no other master,</a:t>
            </a:r>
            <a:endParaRPr lang="en-NZ" i="1" dirty="0"/>
          </a:p>
          <a:p>
            <a:r>
              <a:rPr lang="en-GB" i="1" dirty="0"/>
              <a:t>		my heart shall be thy throne;</a:t>
            </a:r>
            <a:endParaRPr lang="en-NZ" i="1" dirty="0"/>
          </a:p>
          <a:p>
            <a:r>
              <a:rPr lang="en-GB" i="1" dirty="0"/>
              <a:t>		my life I give, henceforth to live,</a:t>
            </a:r>
            <a:endParaRPr lang="en-NZ" i="1" dirty="0"/>
          </a:p>
          <a:p>
            <a:r>
              <a:rPr lang="en-GB" i="1" dirty="0"/>
              <a:t>		O Christ, for thee alone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O. Chisholm, 1917</a:t>
            </a:r>
            <a:endParaRPr lang="en-NZ" sz="1000" dirty="0"/>
          </a:p>
          <a:p>
            <a:pPr algn="r"/>
            <a:r>
              <a:rPr lang="en-GB" sz="1000" dirty="0"/>
              <a:t>Tune: C. Harold Lowden, 1915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60529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2014-03-05T09:18:06Z</dcterms:created>
  <dcterms:modified xsi:type="dcterms:W3CDTF">2014-03-05T09:19:32Z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